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 id="2147483649" r:id="rId2"/>
  </p:sldMasterIdLst>
  <p:notesMasterIdLst>
    <p:notesMasterId r:id="rId4"/>
  </p:notesMasterIdLst>
  <p:sldIdLst>
    <p:sldId id="256" r:id="rId3"/>
  </p:sldIdLst>
  <p:sldSz cx="19507200" cy="13716000"/>
  <p:notesSz cx="6858000" cy="9144000"/>
  <p:defaultTextStyle>
    <a:defPPr>
      <a:defRPr lang="de-DE"/>
    </a:defPPr>
    <a:lvl1pPr algn="ctr" defTabSz="1168400" rtl="0" fontAlgn="base" hangingPunct="0">
      <a:spcBef>
        <a:spcPct val="0"/>
      </a:spcBef>
      <a:spcAft>
        <a:spcPct val="0"/>
      </a:spcAft>
      <a:defRPr sz="5800" kern="1200">
        <a:solidFill>
          <a:srgbClr val="000000"/>
        </a:solidFill>
        <a:latin typeface="Gill Sans" charset="0"/>
        <a:ea typeface="ＭＳ Ｐゴシック" charset="0"/>
        <a:cs typeface="ＭＳ Ｐゴシック" charset="0"/>
        <a:sym typeface="Gill Sans" charset="0"/>
      </a:defRPr>
    </a:lvl1pPr>
    <a:lvl2pPr marL="342900" indent="114300" algn="ctr" defTabSz="1168400" rtl="0" fontAlgn="base" hangingPunct="0">
      <a:spcBef>
        <a:spcPct val="0"/>
      </a:spcBef>
      <a:spcAft>
        <a:spcPct val="0"/>
      </a:spcAft>
      <a:defRPr sz="5800" kern="1200">
        <a:solidFill>
          <a:srgbClr val="000000"/>
        </a:solidFill>
        <a:latin typeface="Gill Sans" charset="0"/>
        <a:ea typeface="ＭＳ Ｐゴシック" charset="0"/>
        <a:cs typeface="ＭＳ Ｐゴシック" charset="0"/>
        <a:sym typeface="Gill Sans" charset="0"/>
      </a:defRPr>
    </a:lvl2pPr>
    <a:lvl3pPr marL="685800" indent="228600" algn="ctr" defTabSz="1168400" rtl="0" fontAlgn="base" hangingPunct="0">
      <a:spcBef>
        <a:spcPct val="0"/>
      </a:spcBef>
      <a:spcAft>
        <a:spcPct val="0"/>
      </a:spcAft>
      <a:defRPr sz="5800" kern="1200">
        <a:solidFill>
          <a:srgbClr val="000000"/>
        </a:solidFill>
        <a:latin typeface="Gill Sans" charset="0"/>
        <a:ea typeface="ＭＳ Ｐゴシック" charset="0"/>
        <a:cs typeface="ＭＳ Ｐゴシック" charset="0"/>
        <a:sym typeface="Gill Sans" charset="0"/>
      </a:defRPr>
    </a:lvl3pPr>
    <a:lvl4pPr marL="1028700" indent="342900" algn="ctr" defTabSz="1168400" rtl="0" fontAlgn="base" hangingPunct="0">
      <a:spcBef>
        <a:spcPct val="0"/>
      </a:spcBef>
      <a:spcAft>
        <a:spcPct val="0"/>
      </a:spcAft>
      <a:defRPr sz="5800" kern="1200">
        <a:solidFill>
          <a:srgbClr val="000000"/>
        </a:solidFill>
        <a:latin typeface="Gill Sans" charset="0"/>
        <a:ea typeface="ＭＳ Ｐゴシック" charset="0"/>
        <a:cs typeface="ＭＳ Ｐゴシック" charset="0"/>
        <a:sym typeface="Gill Sans" charset="0"/>
      </a:defRPr>
    </a:lvl4pPr>
    <a:lvl5pPr marL="1371600" indent="457200" algn="ctr" defTabSz="1168400" rtl="0" fontAlgn="base" hangingPunct="0">
      <a:spcBef>
        <a:spcPct val="0"/>
      </a:spcBef>
      <a:spcAft>
        <a:spcPct val="0"/>
      </a:spcAft>
      <a:defRPr sz="5800" kern="1200">
        <a:solidFill>
          <a:srgbClr val="000000"/>
        </a:solidFill>
        <a:latin typeface="Gill Sans" charset="0"/>
        <a:ea typeface="ＭＳ Ｐゴシック" charset="0"/>
        <a:cs typeface="ＭＳ Ｐゴシック" charset="0"/>
        <a:sym typeface="Gill Sans" charset="0"/>
      </a:defRPr>
    </a:lvl5pPr>
    <a:lvl6pPr marL="2286000" algn="l" defTabSz="457200" rtl="0" eaLnBrk="1" latinLnBrk="0" hangingPunct="1">
      <a:defRPr sz="5800" kern="1200">
        <a:solidFill>
          <a:srgbClr val="000000"/>
        </a:solidFill>
        <a:latin typeface="Gill Sans" charset="0"/>
        <a:ea typeface="ＭＳ Ｐゴシック" charset="0"/>
        <a:cs typeface="ＭＳ Ｐゴシック" charset="0"/>
        <a:sym typeface="Gill Sans" charset="0"/>
      </a:defRPr>
    </a:lvl6pPr>
    <a:lvl7pPr marL="2743200" algn="l" defTabSz="457200" rtl="0" eaLnBrk="1" latinLnBrk="0" hangingPunct="1">
      <a:defRPr sz="5800" kern="1200">
        <a:solidFill>
          <a:srgbClr val="000000"/>
        </a:solidFill>
        <a:latin typeface="Gill Sans" charset="0"/>
        <a:ea typeface="ＭＳ Ｐゴシック" charset="0"/>
        <a:cs typeface="ＭＳ Ｐゴシック" charset="0"/>
        <a:sym typeface="Gill Sans" charset="0"/>
      </a:defRPr>
    </a:lvl7pPr>
    <a:lvl8pPr marL="3200400" algn="l" defTabSz="457200" rtl="0" eaLnBrk="1" latinLnBrk="0" hangingPunct="1">
      <a:defRPr sz="5800" kern="1200">
        <a:solidFill>
          <a:srgbClr val="000000"/>
        </a:solidFill>
        <a:latin typeface="Gill Sans" charset="0"/>
        <a:ea typeface="ＭＳ Ｐゴシック" charset="0"/>
        <a:cs typeface="ＭＳ Ｐゴシック" charset="0"/>
        <a:sym typeface="Gill Sans" charset="0"/>
      </a:defRPr>
    </a:lvl8pPr>
    <a:lvl9pPr marL="3657600" algn="l" defTabSz="457200" rtl="0" eaLnBrk="1" latinLnBrk="0" hangingPunct="1">
      <a:defRPr sz="5800" kern="1200">
        <a:solidFill>
          <a:srgbClr val="000000"/>
        </a:solidFill>
        <a:latin typeface="Gill Sans" charset="0"/>
        <a:ea typeface="ＭＳ Ｐゴシック" charset="0"/>
        <a:cs typeface="ＭＳ Ｐゴシック" charset="0"/>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7" d="100"/>
          <a:sy n="37" d="100"/>
        </p:scale>
        <p:origin x="-1928" y="-296"/>
      </p:cViewPr>
      <p:guideLst>
        <p:guide orient="horz" pos="4320"/>
        <p:guide pos="614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3074"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de-DE" noProof="0" smtClean="0">
                <a:sym typeface="Lucida Grande" charset="0"/>
              </a:rPr>
              <a:t>Click to edit Master text styles</a:t>
            </a:r>
          </a:p>
          <a:p>
            <a:pPr lvl="1"/>
            <a:r>
              <a:rPr lang="de-DE" noProof="0" smtClean="0">
                <a:sym typeface="Lucida Grande" charset="0"/>
              </a:rPr>
              <a:t>Second level</a:t>
            </a:r>
          </a:p>
          <a:p>
            <a:pPr lvl="2"/>
            <a:r>
              <a:rPr lang="de-DE" noProof="0" smtClean="0">
                <a:sym typeface="Lucida Grande" charset="0"/>
              </a:rPr>
              <a:t>Third level</a:t>
            </a:r>
          </a:p>
          <a:p>
            <a:pPr lvl="3"/>
            <a:r>
              <a:rPr lang="de-DE" noProof="0" smtClean="0">
                <a:sym typeface="Lucida Grande" charset="0"/>
              </a:rPr>
              <a:t>Fourth level</a:t>
            </a:r>
          </a:p>
          <a:p>
            <a:pPr lvl="4"/>
            <a:r>
              <a:rPr lang="de-DE" noProof="0" smtClean="0">
                <a:sym typeface="Lucida Grande" charset="0"/>
              </a:rPr>
              <a:t>Fifth level</a:t>
            </a:r>
          </a:p>
        </p:txBody>
      </p:sp>
    </p:spTree>
    <p:extLst>
      <p:ext uri="{BB962C8B-B14F-4D97-AF65-F5344CB8AC3E}">
        <p14:creationId xmlns:p14="http://schemas.microsoft.com/office/powerpoint/2010/main" val="3772426418"/>
      </p:ext>
    </p:extLst>
  </p:cSld>
  <p:clrMap bg1="lt1" tx1="dk1" bg2="lt2" tx2="dk2" accent1="accent1" accent2="accent2" accent3="accent3" accent4="accent4" accent5="accent5" accent6="accent6" hlink="hlink" folHlink="folHlink"/>
  <p:notesStyle>
    <a:lvl1pPr algn="l" defTabSz="1168400" rtl="0" eaLnBrk="0" fontAlgn="base" hangingPunct="0">
      <a:spcBef>
        <a:spcPct val="0"/>
      </a:spcBef>
      <a:spcAft>
        <a:spcPct val="0"/>
      </a:spcAft>
      <a:defRPr sz="1400" kern="1200">
        <a:solidFill>
          <a:srgbClr val="000000"/>
        </a:solidFill>
        <a:latin typeface="Lucida Grande" charset="0"/>
        <a:ea typeface="ＭＳ Ｐゴシック" charset="0"/>
        <a:cs typeface="Lucida Grande" charset="0"/>
        <a:sym typeface="Lucida Grande" charset="0"/>
      </a:defRPr>
    </a:lvl1pPr>
    <a:lvl2pPr marL="228600" algn="l" defTabSz="1168400" rtl="0" eaLnBrk="0" fontAlgn="base" hangingPunct="0">
      <a:spcBef>
        <a:spcPct val="0"/>
      </a:spcBef>
      <a:spcAft>
        <a:spcPct val="0"/>
      </a:spcAft>
      <a:defRPr sz="1400" kern="1200">
        <a:solidFill>
          <a:srgbClr val="000000"/>
        </a:solidFill>
        <a:latin typeface="Lucida Grande" charset="0"/>
        <a:ea typeface="Lucida Grande" charset="0"/>
        <a:cs typeface="Lucida Grande" charset="0"/>
        <a:sym typeface="Lucida Grande" charset="0"/>
      </a:defRPr>
    </a:lvl2pPr>
    <a:lvl3pPr marL="457200" algn="l" defTabSz="1168400" rtl="0" eaLnBrk="0" fontAlgn="base" hangingPunct="0">
      <a:spcBef>
        <a:spcPct val="0"/>
      </a:spcBef>
      <a:spcAft>
        <a:spcPct val="0"/>
      </a:spcAft>
      <a:defRPr sz="1400" kern="1200">
        <a:solidFill>
          <a:srgbClr val="000000"/>
        </a:solidFill>
        <a:latin typeface="Lucida Grande" charset="0"/>
        <a:ea typeface="Lucida Grande" charset="0"/>
        <a:cs typeface="Lucida Grande" charset="0"/>
        <a:sym typeface="Lucida Grande" charset="0"/>
      </a:defRPr>
    </a:lvl3pPr>
    <a:lvl4pPr marL="685800" algn="l" defTabSz="1168400" rtl="0" eaLnBrk="0" fontAlgn="base" hangingPunct="0">
      <a:spcBef>
        <a:spcPct val="0"/>
      </a:spcBef>
      <a:spcAft>
        <a:spcPct val="0"/>
      </a:spcAft>
      <a:defRPr sz="1400" kern="1200">
        <a:solidFill>
          <a:srgbClr val="000000"/>
        </a:solidFill>
        <a:latin typeface="Lucida Grande" charset="0"/>
        <a:ea typeface="Lucida Grande" charset="0"/>
        <a:cs typeface="Lucida Grande" charset="0"/>
        <a:sym typeface="Lucida Grande" charset="0"/>
      </a:defRPr>
    </a:lvl4pPr>
    <a:lvl5pPr marL="914400" algn="l" defTabSz="1168400" rtl="0" eaLnBrk="0" fontAlgn="base" hangingPunct="0">
      <a:spcBef>
        <a:spcPct val="0"/>
      </a:spcBef>
      <a:spcAft>
        <a:spcPct val="0"/>
      </a:spcAft>
      <a:defRPr sz="1400" kern="1200">
        <a:solidFill>
          <a:srgbClr val="000000"/>
        </a:solidFill>
        <a:latin typeface="Lucida Grande" charset="0"/>
        <a:ea typeface="Lucida Grande" charset="0"/>
        <a:cs typeface="Lucida Grande" charset="0"/>
        <a:sym typeface="Lucida Grande"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a:xfrm>
            <a:off x="990600" y="685800"/>
            <a:ext cx="4876800" cy="3429000"/>
          </a:xfrm>
        </p:spPr>
      </p:sp>
      <p:sp>
        <p:nvSpPr>
          <p:cNvPr id="5122" name="Rectangle 2"/>
          <p:cNvSpPr>
            <a:spLocks noGrp="1" noChangeArrowheads="1"/>
          </p:cNvSpPr>
          <p:nvPr>
            <p:ph type="body" idx="1"/>
          </p:nvPr>
        </p:nvSpPr>
        <p:spPr/>
        <p:txBody>
          <a:bodyPr/>
          <a:lstStyle/>
          <a:p>
            <a:pPr defTabSz="457200" eaLnBrk="1">
              <a:defRPr/>
            </a:pPr>
            <a:r>
              <a:rPr lang="de-DE" sz="800" smtClean="0">
                <a:latin typeface="Calibri" charset="0"/>
                <a:cs typeface="Calibri" charset="0"/>
                <a:sym typeface="Calibri" charset="0"/>
              </a:rPr>
              <a:t>Please export the Keynote document as a PDF (File – Save as – PDF – Image Quality – Best) and upload the PDF into the system. Please use the font in the document or a similar one and do not use a font size smaller than 16.</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63675" y="4260850"/>
            <a:ext cx="16579850" cy="2940050"/>
          </a:xfrm>
          <a:prstGeom prst="rect">
            <a:avLst/>
          </a:prstGeom>
        </p:spPr>
        <p:txBody>
          <a:bodyPr vert="horz"/>
          <a:lstStyle/>
          <a:p>
            <a:r>
              <a:rPr lang="de-DE" smtClean="0"/>
              <a:t>Mastertitelformat bearbeiten</a:t>
            </a:r>
            <a:endParaRPr lang="de-DE"/>
          </a:p>
        </p:txBody>
      </p:sp>
      <p:sp>
        <p:nvSpPr>
          <p:cNvPr id="3" name="Untertitel 2"/>
          <p:cNvSpPr>
            <a:spLocks noGrp="1"/>
          </p:cNvSpPr>
          <p:nvPr>
            <p:ph type="subTitle" idx="1"/>
          </p:nvPr>
        </p:nvSpPr>
        <p:spPr>
          <a:xfrm>
            <a:off x="2925763" y="7772400"/>
            <a:ext cx="13655675"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de-DE"/>
          </a:p>
        </p:txBody>
      </p:sp>
    </p:spTree>
    <p:extLst>
      <p:ext uri="{BB962C8B-B14F-4D97-AF65-F5344CB8AC3E}">
        <p14:creationId xmlns:p14="http://schemas.microsoft.com/office/powerpoint/2010/main" val="4200203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
        <p:nvSpPr>
          <p:cNvPr id="3" name="Vertikaler Textplatzhalter 2"/>
          <p:cNvSpPr>
            <a:spLocks noGrp="1"/>
          </p:cNvSpPr>
          <p:nvPr>
            <p:ph type="body" orient="vert" idx="1"/>
          </p:nvPr>
        </p:nvSpPr>
        <p:spPr>
          <a:xfrm>
            <a:off x="974725" y="3200400"/>
            <a:ext cx="17557750" cy="9051925"/>
          </a:xfrm>
          <a:prstGeom prst="rect">
            <a:avLst/>
          </a:prstGeo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96350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4143038" y="549275"/>
            <a:ext cx="4389437" cy="11703050"/>
          </a:xfrm>
          <a:prstGeom prst="rect">
            <a:avLst/>
          </a:prstGeo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974725" y="549275"/>
            <a:ext cx="13015913" cy="11703050"/>
          </a:xfrm>
          <a:prstGeom prst="rect">
            <a:avLst/>
          </a:prstGeo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917851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63675" y="4260850"/>
            <a:ext cx="16579850" cy="2940050"/>
          </a:xfrm>
          <a:prstGeom prst="rect">
            <a:avLst/>
          </a:prstGeom>
        </p:spPr>
        <p:txBody>
          <a:bodyPr vert="horz"/>
          <a:lstStyle/>
          <a:p>
            <a:r>
              <a:rPr lang="de-DE" smtClean="0"/>
              <a:t>Mastertitelformat bearbeiten</a:t>
            </a:r>
            <a:endParaRPr lang="de-DE"/>
          </a:p>
        </p:txBody>
      </p:sp>
      <p:sp>
        <p:nvSpPr>
          <p:cNvPr id="3" name="Untertitel 2"/>
          <p:cNvSpPr>
            <a:spLocks noGrp="1"/>
          </p:cNvSpPr>
          <p:nvPr>
            <p:ph type="subTitle" idx="1"/>
          </p:nvPr>
        </p:nvSpPr>
        <p:spPr>
          <a:xfrm>
            <a:off x="2925763" y="7772400"/>
            <a:ext cx="13655675" cy="35052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de-DE"/>
          </a:p>
        </p:txBody>
      </p:sp>
    </p:spTree>
    <p:extLst>
      <p:ext uri="{BB962C8B-B14F-4D97-AF65-F5344CB8AC3E}">
        <p14:creationId xmlns:p14="http://schemas.microsoft.com/office/powerpoint/2010/main" val="972306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
        <p:nvSpPr>
          <p:cNvPr id="3" name="Inhaltsplatzhalter 2"/>
          <p:cNvSpPr>
            <a:spLocks noGrp="1"/>
          </p:cNvSpPr>
          <p:nvPr>
            <p:ph idx="1"/>
          </p:nvPr>
        </p:nvSpPr>
        <p:spPr>
          <a:xfrm>
            <a:off x="974725" y="3200400"/>
            <a:ext cx="17557750" cy="9051925"/>
          </a:xfrm>
          <a:prstGeom prst="rect">
            <a:avLst/>
          </a:prstGeom>
        </p:spPr>
        <p:txBody>
          <a:bodyPr vert="horz"/>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031177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541463" y="8813800"/>
            <a:ext cx="16579850" cy="2724150"/>
          </a:xfrm>
          <a:prstGeom prst="rect">
            <a:avLst/>
          </a:prstGeom>
        </p:spPr>
        <p:txBody>
          <a:bodyPr vert="horz"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1541463" y="5813425"/>
            <a:ext cx="1657985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Tree>
    <p:extLst>
      <p:ext uri="{BB962C8B-B14F-4D97-AF65-F5344CB8AC3E}">
        <p14:creationId xmlns:p14="http://schemas.microsoft.com/office/powerpoint/2010/main" val="4142658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
        <p:nvSpPr>
          <p:cNvPr id="3" name="Inhaltsplatzhalter 2"/>
          <p:cNvSpPr>
            <a:spLocks noGrp="1"/>
          </p:cNvSpPr>
          <p:nvPr>
            <p:ph sz="half" idx="1"/>
          </p:nvPr>
        </p:nvSpPr>
        <p:spPr>
          <a:xfrm>
            <a:off x="974725" y="3200400"/>
            <a:ext cx="8702675"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9829800" y="3200400"/>
            <a:ext cx="8702675"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3955250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974725" y="3070225"/>
            <a:ext cx="862012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974725" y="4349750"/>
            <a:ext cx="862012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9909175" y="3070225"/>
            <a:ext cx="862330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9909175" y="4349750"/>
            <a:ext cx="862330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199145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Tree>
    <p:extLst>
      <p:ext uri="{BB962C8B-B14F-4D97-AF65-F5344CB8AC3E}">
        <p14:creationId xmlns:p14="http://schemas.microsoft.com/office/powerpoint/2010/main" val="11028449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9543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974725" y="546100"/>
            <a:ext cx="6418263" cy="2324100"/>
          </a:xfrm>
          <a:prstGeom prst="rect">
            <a:avLst/>
          </a:prstGeom>
        </p:spPr>
        <p:txBody>
          <a:bodyPr vert="horz"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7626350" y="546100"/>
            <a:ext cx="10906125"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974725" y="2870200"/>
            <a:ext cx="6418263"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Tree>
    <p:extLst>
      <p:ext uri="{BB962C8B-B14F-4D97-AF65-F5344CB8AC3E}">
        <p14:creationId xmlns:p14="http://schemas.microsoft.com/office/powerpoint/2010/main" val="400571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
        <p:nvSpPr>
          <p:cNvPr id="3" name="Inhaltsplatzhalter 2"/>
          <p:cNvSpPr>
            <a:spLocks noGrp="1"/>
          </p:cNvSpPr>
          <p:nvPr>
            <p:ph idx="1"/>
          </p:nvPr>
        </p:nvSpPr>
        <p:spPr>
          <a:xfrm>
            <a:off x="974725" y="3200400"/>
            <a:ext cx="17557750" cy="9051925"/>
          </a:xfrm>
          <a:prstGeom prst="rect">
            <a:avLst/>
          </a:prstGeom>
        </p:spPr>
        <p:txBody>
          <a:bodyPr vert="horz"/>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47805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3824288" y="9601200"/>
            <a:ext cx="11703050" cy="1133475"/>
          </a:xfrm>
          <a:prstGeom prst="rect">
            <a:avLst/>
          </a:prstGeom>
        </p:spPr>
        <p:txBody>
          <a:bodyPr vert="horz"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3824288" y="1225550"/>
            <a:ext cx="1170305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sym typeface="Helvetica" charset="0"/>
            </a:endParaRPr>
          </a:p>
        </p:txBody>
      </p:sp>
      <p:sp>
        <p:nvSpPr>
          <p:cNvPr id="4" name="Textplatzhalter 3"/>
          <p:cNvSpPr>
            <a:spLocks noGrp="1"/>
          </p:cNvSpPr>
          <p:nvPr>
            <p:ph type="body" sz="half" idx="2"/>
          </p:nvPr>
        </p:nvSpPr>
        <p:spPr>
          <a:xfrm>
            <a:off x="3824288" y="10734675"/>
            <a:ext cx="1170305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Tree>
    <p:extLst>
      <p:ext uri="{BB962C8B-B14F-4D97-AF65-F5344CB8AC3E}">
        <p14:creationId xmlns:p14="http://schemas.microsoft.com/office/powerpoint/2010/main" val="7074287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
        <p:nvSpPr>
          <p:cNvPr id="3" name="Vertikaler Textplatzhalter 2"/>
          <p:cNvSpPr>
            <a:spLocks noGrp="1"/>
          </p:cNvSpPr>
          <p:nvPr>
            <p:ph type="body" orient="vert" idx="1"/>
          </p:nvPr>
        </p:nvSpPr>
        <p:spPr>
          <a:xfrm>
            <a:off x="974725" y="3200400"/>
            <a:ext cx="17557750" cy="9051925"/>
          </a:xfrm>
          <a:prstGeom prst="rect">
            <a:avLst/>
          </a:prstGeo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081115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4143038" y="549275"/>
            <a:ext cx="4389437" cy="11703050"/>
          </a:xfrm>
          <a:prstGeom prst="rect">
            <a:avLst/>
          </a:prstGeo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974725" y="549275"/>
            <a:ext cx="13015913" cy="11703050"/>
          </a:xfrm>
          <a:prstGeom prst="rect">
            <a:avLst/>
          </a:prstGeo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727352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541463" y="8813800"/>
            <a:ext cx="16579850" cy="2724150"/>
          </a:xfrm>
          <a:prstGeom prst="rect">
            <a:avLst/>
          </a:prstGeom>
        </p:spPr>
        <p:txBody>
          <a:bodyPr vert="horz"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1541463" y="5813425"/>
            <a:ext cx="16579850" cy="30003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Tree>
    <p:extLst>
      <p:ext uri="{BB962C8B-B14F-4D97-AF65-F5344CB8AC3E}">
        <p14:creationId xmlns:p14="http://schemas.microsoft.com/office/powerpoint/2010/main" val="473494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
        <p:nvSpPr>
          <p:cNvPr id="3" name="Inhaltsplatzhalter 2"/>
          <p:cNvSpPr>
            <a:spLocks noGrp="1"/>
          </p:cNvSpPr>
          <p:nvPr>
            <p:ph sz="half" idx="1"/>
          </p:nvPr>
        </p:nvSpPr>
        <p:spPr>
          <a:xfrm>
            <a:off x="974725" y="3200400"/>
            <a:ext cx="8702675"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9829800" y="3200400"/>
            <a:ext cx="8702675" cy="9051925"/>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225188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974725" y="3070225"/>
            <a:ext cx="8620125"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974725" y="4349750"/>
            <a:ext cx="8620125"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9909175" y="3070225"/>
            <a:ext cx="8623300" cy="12795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9909175" y="4349750"/>
            <a:ext cx="8623300" cy="790257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18714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974725" y="549275"/>
            <a:ext cx="17557750" cy="2286000"/>
          </a:xfrm>
          <a:prstGeom prst="rect">
            <a:avLst/>
          </a:prstGeom>
        </p:spPr>
        <p:txBody>
          <a:bodyPr vert="horz"/>
          <a:lstStyle/>
          <a:p>
            <a:r>
              <a:rPr lang="de-DE" smtClean="0"/>
              <a:t>Mastertitelformat bearbeiten</a:t>
            </a:r>
            <a:endParaRPr lang="de-DE"/>
          </a:p>
        </p:txBody>
      </p:sp>
    </p:spTree>
    <p:extLst>
      <p:ext uri="{BB962C8B-B14F-4D97-AF65-F5344CB8AC3E}">
        <p14:creationId xmlns:p14="http://schemas.microsoft.com/office/powerpoint/2010/main" val="74028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95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974725" y="546100"/>
            <a:ext cx="6418263" cy="2324100"/>
          </a:xfrm>
          <a:prstGeom prst="rect">
            <a:avLst/>
          </a:prstGeom>
        </p:spPr>
        <p:txBody>
          <a:bodyPr vert="horz"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7626350" y="546100"/>
            <a:ext cx="10906125" cy="11706225"/>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974725" y="2870200"/>
            <a:ext cx="6418263" cy="93821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Tree>
    <p:extLst>
      <p:ext uri="{BB962C8B-B14F-4D97-AF65-F5344CB8AC3E}">
        <p14:creationId xmlns:p14="http://schemas.microsoft.com/office/powerpoint/2010/main" val="3258786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3824288" y="9601200"/>
            <a:ext cx="11703050" cy="1133475"/>
          </a:xfrm>
          <a:prstGeom prst="rect">
            <a:avLst/>
          </a:prstGeom>
        </p:spPr>
        <p:txBody>
          <a:bodyPr vert="horz"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3824288" y="1225550"/>
            <a:ext cx="11703050" cy="82296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sym typeface="Helvetica" charset="0"/>
            </a:endParaRPr>
          </a:p>
        </p:txBody>
      </p:sp>
      <p:sp>
        <p:nvSpPr>
          <p:cNvPr id="4" name="Textplatzhalter 3"/>
          <p:cNvSpPr>
            <a:spLocks noGrp="1"/>
          </p:cNvSpPr>
          <p:nvPr>
            <p:ph type="body" sz="half" idx="2"/>
          </p:nvPr>
        </p:nvSpPr>
        <p:spPr>
          <a:xfrm>
            <a:off x="3824288" y="10734675"/>
            <a:ext cx="11703050" cy="1609725"/>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Tree>
    <p:extLst>
      <p:ext uri="{BB962C8B-B14F-4D97-AF65-F5344CB8AC3E}">
        <p14:creationId xmlns:p14="http://schemas.microsoft.com/office/powerpoint/2010/main" val="20758178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4930775" y="1428750"/>
            <a:ext cx="9644063"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0" tIns="0" rIns="0" bIns="0" anchor="ctr"/>
          <a:lstStyle/>
          <a:p>
            <a:pPr>
              <a:defRPr/>
            </a:pPr>
            <a:endParaRPr lang="de-DE" sz="5600">
              <a:cs typeface="Gill San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00" rtl="0" eaLnBrk="0" fontAlgn="base" hangingPunct="0">
        <a:spcBef>
          <a:spcPct val="0"/>
        </a:spcBef>
        <a:spcAft>
          <a:spcPct val="0"/>
        </a:spcAft>
        <a:defRPr sz="8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8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49" name="Rectangle 1"/>
          <p:cNvSpPr>
            <a:spLocks/>
          </p:cNvSpPr>
          <p:nvPr/>
        </p:nvSpPr>
        <p:spPr bwMode="auto">
          <a:xfrm>
            <a:off x="4930775" y="1428750"/>
            <a:ext cx="9644063"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0" tIns="0" rIns="0" bIns="0" anchor="ctr"/>
          <a:lstStyle/>
          <a:p>
            <a:pPr>
              <a:defRPr/>
            </a:pPr>
            <a:endParaRPr lang="de-DE" sz="5600">
              <a:cs typeface="Gill Sans" charset="0"/>
            </a:endParaRPr>
          </a:p>
        </p:txBody>
      </p:sp>
      <p:sp>
        <p:nvSpPr>
          <p:cNvPr id="2050" name="Rectangle 2"/>
          <p:cNvSpPr>
            <a:spLocks/>
          </p:cNvSpPr>
          <p:nvPr/>
        </p:nvSpPr>
        <p:spPr bwMode="auto">
          <a:xfrm>
            <a:off x="4930775" y="1428750"/>
            <a:ext cx="9644063"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lIns="0" tIns="0" rIns="0" bIns="0" anchor="ctr"/>
          <a:lstStyle/>
          <a:p>
            <a:pPr>
              <a:defRPr/>
            </a:pPr>
            <a:endParaRPr lang="de-DE" sz="5600">
              <a:cs typeface="Gill San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8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2pPr>
      <a:lvl3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3pPr>
      <a:lvl4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4pPr>
      <a:lvl5pPr algn="l" defTabSz="457200" rtl="0" eaLnBrk="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800">
          <a:solidFill>
            <a:srgbClr val="000000"/>
          </a:solidFill>
          <a:latin typeface="Helvetica" charset="0"/>
          <a:ea typeface="ＭＳ Ｐゴシック" charset="0"/>
          <a:cs typeface="Helvetica" charset="0"/>
          <a:sym typeface="Helvetica" charset="0"/>
        </a:defRPr>
      </a:lvl9pPr>
    </p:titleStyle>
    <p:bodyStyle>
      <a:lvl1pPr marL="342900" indent="-342900" algn="l" defTabSz="457200" rtl="0" eaLnBrk="0" fontAlgn="base" hangingPunct="0">
        <a:spcBef>
          <a:spcPct val="0"/>
        </a:spcBef>
        <a:spcAft>
          <a:spcPct val="0"/>
        </a:spcAft>
        <a:defRPr sz="800">
          <a:solidFill>
            <a:srgbClr val="000000"/>
          </a:solidFill>
          <a:latin typeface="+mn-lt"/>
          <a:ea typeface="+mn-ea"/>
          <a:cs typeface="+mn-cs"/>
          <a:sym typeface="Helvetica" charset="0"/>
        </a:defRPr>
      </a:lvl1pPr>
      <a:lvl2pPr marL="228600" indent="2286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2pPr>
      <a:lvl3pPr marL="457200" indent="4572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3pPr>
      <a:lvl4pPr marL="685800" indent="6858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4pPr>
      <a:lvl5pPr marL="914400" indent="914400" algn="l" defTabSz="457200" rtl="0" eaLnBrk="0" fontAlgn="base" hangingPunct="0">
        <a:spcBef>
          <a:spcPct val="0"/>
        </a:spcBef>
        <a:spcAft>
          <a:spcPct val="0"/>
        </a:spcAft>
        <a:defRPr sz="800">
          <a:solidFill>
            <a:srgbClr val="000000"/>
          </a:solidFill>
          <a:latin typeface="+mn-lt"/>
          <a:ea typeface="Helvetica" charset="0"/>
          <a:cs typeface="+mn-cs"/>
          <a:sym typeface="Helvetica" charset="0"/>
        </a:defRPr>
      </a:lvl5pPr>
      <a:lvl6pPr marL="13716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800">
          <a:solidFill>
            <a:srgbClr val="000000"/>
          </a:solidFill>
          <a:latin typeface="+mn-lt"/>
          <a:ea typeface="Helvetica" charset="0"/>
          <a:cs typeface="+mn-cs"/>
          <a:sym typeface="Helvetica" charset="0"/>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AutoShape 1"/>
          <p:cNvSpPr>
            <a:spLocks/>
          </p:cNvSpPr>
          <p:nvPr/>
        </p:nvSpPr>
        <p:spPr bwMode="auto">
          <a:xfrm>
            <a:off x="14146213" y="12287250"/>
            <a:ext cx="4784725" cy="973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sz="3200" b="1" dirty="0">
                <a:latin typeface="Helvetica"/>
                <a:cs typeface="Helvetica"/>
                <a:sym typeface="Times New Roman" charset="0"/>
              </a:rPr>
              <a:t>here can be you Logo</a:t>
            </a:r>
            <a:endParaRPr lang="de-DE" dirty="0">
              <a:latin typeface="Helvetica"/>
              <a:cs typeface="Helvetica"/>
            </a:endParaRPr>
          </a:p>
        </p:txBody>
      </p:sp>
      <p:sp>
        <p:nvSpPr>
          <p:cNvPr id="4098" name="AutoShape 2"/>
          <p:cNvSpPr>
            <a:spLocks/>
          </p:cNvSpPr>
          <p:nvPr/>
        </p:nvSpPr>
        <p:spPr bwMode="auto">
          <a:xfrm>
            <a:off x="663575" y="12719050"/>
            <a:ext cx="4108450" cy="884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100" b="1" dirty="0">
                <a:latin typeface="Helvetica"/>
                <a:cs typeface="Helvetica"/>
                <a:sym typeface="Times New Roman" charset="0"/>
              </a:rPr>
              <a:t>This could be a place for your sources.</a:t>
            </a:r>
            <a:endParaRPr lang="de-DE" dirty="0">
              <a:latin typeface="Helvetica"/>
              <a:cs typeface="Helvetica"/>
            </a:endParaRPr>
          </a:p>
        </p:txBody>
      </p:sp>
      <p:sp>
        <p:nvSpPr>
          <p:cNvPr id="4099" name="AutoShape 3"/>
          <p:cNvSpPr>
            <a:spLocks/>
          </p:cNvSpPr>
          <p:nvPr/>
        </p:nvSpPr>
        <p:spPr bwMode="auto">
          <a:xfrm>
            <a:off x="5354638" y="4214813"/>
            <a:ext cx="4106862" cy="2000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110000"/>
              </a:lnSpc>
              <a:defRPr/>
            </a:pPr>
            <a:r>
              <a:rPr lang="de-DE" sz="1600" b="1" dirty="0">
                <a:latin typeface="Helvetica"/>
                <a:cs typeface="Helvetica"/>
                <a:sym typeface="Times New Roman" charset="0"/>
              </a:rPr>
              <a:t>This could be a place for your table.</a:t>
            </a:r>
            <a:endParaRPr lang="de-DE" dirty="0">
              <a:latin typeface="Helvetica"/>
              <a:cs typeface="Helvetica"/>
            </a:endParaRPr>
          </a:p>
        </p:txBody>
      </p:sp>
      <p:sp>
        <p:nvSpPr>
          <p:cNvPr id="4100" name="AutoShape 4"/>
          <p:cNvSpPr>
            <a:spLocks/>
          </p:cNvSpPr>
          <p:nvPr/>
        </p:nvSpPr>
        <p:spPr bwMode="auto">
          <a:xfrm>
            <a:off x="5502275" y="13161963"/>
            <a:ext cx="8501063" cy="1968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5718" tIns="35718" rIns="35718" bIns="35718" anchor="ctr"/>
          <a:lstStyle/>
          <a:p>
            <a:pPr>
              <a:defRPr/>
            </a:pPr>
            <a:r>
              <a:rPr lang="de-DE" sz="800" dirty="0">
                <a:latin typeface="Helvetica"/>
                <a:cs typeface="Helvetica"/>
                <a:sym typeface="Times New Roman" charset="0"/>
              </a:rPr>
              <a:t>Copyright </a:t>
            </a:r>
            <a:r>
              <a:rPr lang="de-DE" sz="800">
                <a:latin typeface="Helvetica"/>
                <a:cs typeface="Helvetica"/>
                <a:sym typeface="Times New Roman" charset="0"/>
              </a:rPr>
              <a:t>© 2015 </a:t>
            </a:r>
            <a:r>
              <a:rPr lang="de-DE" sz="800" dirty="0">
                <a:latin typeface="Helvetica"/>
                <a:cs typeface="Helvetica"/>
                <a:sym typeface="Times New Roman" charset="0"/>
              </a:rPr>
              <a:t>Author Names and Contact Details</a:t>
            </a:r>
            <a:endParaRPr lang="de-DE" dirty="0">
              <a:latin typeface="Helvetica"/>
              <a:cs typeface="Helvetica"/>
            </a:endParaRPr>
          </a:p>
        </p:txBody>
      </p:sp>
      <p:sp>
        <p:nvSpPr>
          <p:cNvPr id="4101" name="AutoShape 5"/>
          <p:cNvSpPr>
            <a:spLocks/>
          </p:cNvSpPr>
          <p:nvPr/>
        </p:nvSpPr>
        <p:spPr bwMode="auto">
          <a:xfrm>
            <a:off x="663575" y="1154113"/>
            <a:ext cx="8501063" cy="33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5718" tIns="35718" rIns="35718" bIns="35718" anchor="ctr"/>
          <a:lstStyle/>
          <a:p>
            <a:pPr algn="l">
              <a:defRPr/>
            </a:pPr>
            <a:r>
              <a:rPr lang="de-DE" sz="1600">
                <a:latin typeface="Helvetica" charset="0"/>
                <a:cs typeface="Helvetica" charset="0"/>
                <a:sym typeface="Helvetica" charset="0"/>
              </a:rPr>
              <a:t>This could be your sub-line – Authors, Co-Authors, Institution, etc. </a:t>
            </a:r>
            <a:endParaRPr lang="de-DE">
              <a:cs typeface="Gill Sans" charset="0"/>
            </a:endParaRPr>
          </a:p>
        </p:txBody>
      </p:sp>
      <p:sp>
        <p:nvSpPr>
          <p:cNvPr id="4102" name="AutoShape 6"/>
          <p:cNvSpPr>
            <a:spLocks/>
          </p:cNvSpPr>
          <p:nvPr/>
        </p:nvSpPr>
        <p:spPr bwMode="auto">
          <a:xfrm>
            <a:off x="663575" y="2212975"/>
            <a:ext cx="4108450" cy="10072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just">
              <a:lnSpc>
                <a:spcPct val="110000"/>
              </a:lnSpc>
              <a:defRPr/>
            </a:pPr>
            <a:r>
              <a:rPr lang="de-DE" sz="1600" dirty="0">
                <a:latin typeface="Helvetica"/>
                <a:cs typeface="Helvetica"/>
                <a:sym typeface="Times New Roman" charset="0"/>
              </a:rPr>
              <a:t>Lorem ipsum dolor sit amet, consectetur adipiscing elit. Integer mattis pulvinar convallis. Phasellus odio nisl, facilisis eget tristique id, accumsan ac urna. Fusce ac mauris lorem, eu feugiat tellus. Nulla facilisi. Mauris in velit dapibus odio semper ultricies vel eu diam. Vivamus ac est id metus mattis placerat. Maecenas feugiat tortor vitae lacus scelerisque fringilla aliquet lacus semper. Ut et orci id augue varius semper at quis tortor. Duis in dui magna. Class aptent taciti sociosqu ad litora torquent per conubia nostra, per inceptos himenaeos. Nulla facilisi. Maecenas eleifend libero vel magna elementum sed pretium dui ultrices. Aenean ante magna, dictum ut vestibulum vitae, ultricies in risus. Aliquam enim ligula, commodo sed hendrerit in, sagittis nec augue. In pellentesque massa at purus tincidunt gravida. Nunc consectetur, nunc ac elementum ullamcorper, eros tellus dictum leo, consectetur cursus diam arcu ut quam. Aenean pretium tortor vel turpis rhoncus in pretium eros varius. Aliquam erat volutpat. Integer lacinia, turpis sed feugiat sagittis, tortor elit feugiat justo, id porta arcu mi quis risus. Nulla ut rutrum lectus. Cras facilisis porta urna id rutrum.</a:t>
            </a:r>
          </a:p>
          <a:p>
            <a:pPr algn="just">
              <a:lnSpc>
                <a:spcPct val="110000"/>
              </a:lnSpc>
              <a:defRPr/>
            </a:pPr>
            <a:endParaRPr lang="de-DE" sz="1600" dirty="0">
              <a:latin typeface="Helvetica"/>
              <a:cs typeface="Helvetica"/>
              <a:sym typeface="Times New Roman" charset="0"/>
            </a:endParaRPr>
          </a:p>
          <a:p>
            <a:pPr algn="just">
              <a:lnSpc>
                <a:spcPct val="110000"/>
              </a:lnSpc>
              <a:defRPr/>
            </a:pPr>
            <a:r>
              <a:rPr lang="de-DE" sz="1600" dirty="0">
                <a:latin typeface="Helvetica"/>
                <a:cs typeface="Helvetica"/>
                <a:sym typeface="Times New Roman" charset="0"/>
              </a:rPr>
              <a:t>Nunc nec sagittis felis. Sed mattis dignissim nibh nec sollicitudin. Cras ac massa massa. Quisque vitae mollis diam. Etiam suscipit imperdiet dui, a mollis enim pretium eget. In viverra fringilla orci non pulvinar. Nam facilisis odio nec risus convallis ut iaculis odio porta. Quisque tincidunt quam nec neque iaculis tempus. In hac habitasse</a:t>
            </a:r>
            <a:endParaRPr lang="de-DE" dirty="0">
              <a:latin typeface="Helvetica"/>
              <a:cs typeface="Helvetica"/>
            </a:endParaRPr>
          </a:p>
        </p:txBody>
      </p:sp>
      <p:sp>
        <p:nvSpPr>
          <p:cNvPr id="4103" name="AutoShape 7"/>
          <p:cNvSpPr>
            <a:spLocks/>
          </p:cNvSpPr>
          <p:nvPr/>
        </p:nvSpPr>
        <p:spPr bwMode="auto">
          <a:xfrm>
            <a:off x="663575" y="725488"/>
            <a:ext cx="8501063" cy="4111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5718" tIns="35718" rIns="35718" bIns="35718" anchor="ctr"/>
          <a:lstStyle/>
          <a:p>
            <a:pPr algn="l">
              <a:defRPr/>
            </a:pPr>
            <a:r>
              <a:rPr lang="de-DE" sz="2200" b="1">
                <a:latin typeface="Helvetica" charset="0"/>
                <a:cs typeface="Helvetica" charset="0"/>
                <a:sym typeface="Helvetica" charset="0"/>
              </a:rPr>
              <a:t>This could be the poster title</a:t>
            </a:r>
            <a:endParaRPr lang="de-DE">
              <a:cs typeface="Gill Sans" charset="0"/>
            </a:endParaRPr>
          </a:p>
        </p:txBody>
      </p:sp>
      <p:sp>
        <p:nvSpPr>
          <p:cNvPr id="4104" name="AutoShape 8"/>
          <p:cNvSpPr>
            <a:spLocks/>
          </p:cNvSpPr>
          <p:nvPr/>
        </p:nvSpPr>
        <p:spPr bwMode="auto">
          <a:xfrm>
            <a:off x="5354638" y="2212975"/>
            <a:ext cx="4106862" cy="2000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just">
              <a:lnSpc>
                <a:spcPct val="110000"/>
              </a:lnSpc>
              <a:defRPr/>
            </a:pPr>
            <a:r>
              <a:rPr lang="de-DE" sz="1600" dirty="0">
                <a:latin typeface="Helvetica"/>
                <a:cs typeface="Helvetica"/>
                <a:sym typeface="Times New Roman" charset="0"/>
              </a:rPr>
              <a:t>Aliquam suscipit est in urna cursus varius. Vivamus in urna ligula. Suspendisse tincidunt pellentesque bibendum. Suspendisse lobortis ornare velit, sed lobortis nunc sodales quis. Integer porttitor ipsum vitae nisi auctor blandit. Cras in nisl sed nulla laoreet sodales vel at ligula. Nulla in nunc massa, quis placerat metus. quis sodales diam.</a:t>
            </a:r>
            <a:endParaRPr lang="de-DE" dirty="0">
              <a:latin typeface="Helvetica"/>
              <a:cs typeface="Helvetica"/>
            </a:endParaRPr>
          </a:p>
        </p:txBody>
      </p:sp>
      <p:sp>
        <p:nvSpPr>
          <p:cNvPr id="4105" name="AutoShape 9"/>
          <p:cNvSpPr>
            <a:spLocks/>
          </p:cNvSpPr>
          <p:nvPr/>
        </p:nvSpPr>
        <p:spPr bwMode="auto">
          <a:xfrm>
            <a:off x="5354638" y="6429375"/>
            <a:ext cx="4106862" cy="5857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just">
              <a:lnSpc>
                <a:spcPct val="110000"/>
              </a:lnSpc>
              <a:defRPr/>
            </a:pPr>
            <a:r>
              <a:rPr lang="de-DE" sz="1600" dirty="0">
                <a:latin typeface="Helvetica"/>
                <a:cs typeface="Helvetica"/>
                <a:sym typeface="Times New Roman" charset="0"/>
              </a:rPr>
              <a:t>Vestibulum diam elit, convallis et sodales et, laoreet ac tellus. Phasellus ornare, dolor non sagittis aliquam, eros urna laoreet massa, in ornare lorem tellus sed justo. Etiam nec metus nisl, id elementum metus. Phasellus interdum, lacus sed tristique pellentesque, justo sapien interdum velit, ac condimentum lectus purus id magna. Curabitur felis dolor, ullamcorper eu tempus eu, malesuada in nisi. Fusce et adipiscing nibh. Proin lacus nisi, facilisis at fermentum quis, faucibus sed turpis. Sed risus metus, vulputate nec ultricies at, consequat at eros. Etiam quis mauris et odio pharetra tempor.</a:t>
            </a:r>
            <a:endParaRPr lang="de-DE" dirty="0">
              <a:latin typeface="Helvetica"/>
              <a:cs typeface="Helvetica"/>
            </a:endParaRPr>
          </a:p>
        </p:txBody>
      </p:sp>
      <p:sp>
        <p:nvSpPr>
          <p:cNvPr id="4106" name="AutoShape 10"/>
          <p:cNvSpPr>
            <a:spLocks/>
          </p:cNvSpPr>
          <p:nvPr/>
        </p:nvSpPr>
        <p:spPr bwMode="auto">
          <a:xfrm>
            <a:off x="14735175" y="4214813"/>
            <a:ext cx="4106863" cy="2000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110000"/>
              </a:lnSpc>
              <a:defRPr/>
            </a:pPr>
            <a:r>
              <a:rPr lang="de-DE" sz="1600" b="1" dirty="0">
                <a:latin typeface="Helvetica"/>
                <a:cs typeface="Helvetica"/>
                <a:sym typeface="Times New Roman" charset="0"/>
              </a:rPr>
              <a:t>This could be a place for your table.</a:t>
            </a:r>
            <a:endParaRPr lang="de-DE" dirty="0">
              <a:latin typeface="Helvetica"/>
              <a:cs typeface="Helvetica"/>
            </a:endParaRPr>
          </a:p>
        </p:txBody>
      </p:sp>
      <p:sp>
        <p:nvSpPr>
          <p:cNvPr id="4107" name="AutoShape 11"/>
          <p:cNvSpPr>
            <a:spLocks/>
          </p:cNvSpPr>
          <p:nvPr/>
        </p:nvSpPr>
        <p:spPr bwMode="auto">
          <a:xfrm>
            <a:off x="5354638" y="10287000"/>
            <a:ext cx="4106862" cy="2000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110000"/>
              </a:lnSpc>
              <a:defRPr/>
            </a:pPr>
            <a:r>
              <a:rPr lang="de-DE" sz="1600" b="1" dirty="0">
                <a:latin typeface="Helvetica"/>
                <a:cs typeface="Helvetica"/>
                <a:sym typeface="Times New Roman" charset="0"/>
              </a:rPr>
              <a:t>This could be a place for pictures.</a:t>
            </a:r>
            <a:endParaRPr lang="de-DE" dirty="0">
              <a:latin typeface="Helvetica"/>
              <a:cs typeface="Helvetica"/>
            </a:endParaRPr>
          </a:p>
        </p:txBody>
      </p:sp>
      <p:sp>
        <p:nvSpPr>
          <p:cNvPr id="4108" name="AutoShape 12"/>
          <p:cNvSpPr>
            <a:spLocks/>
          </p:cNvSpPr>
          <p:nvPr/>
        </p:nvSpPr>
        <p:spPr bwMode="auto">
          <a:xfrm>
            <a:off x="10044113" y="2212975"/>
            <a:ext cx="4108450" cy="10072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just">
              <a:lnSpc>
                <a:spcPct val="110000"/>
              </a:lnSpc>
              <a:defRPr/>
            </a:pPr>
            <a:r>
              <a:rPr lang="de-DE" sz="1600" dirty="0">
                <a:latin typeface="Helvetica"/>
                <a:cs typeface="Helvetica"/>
                <a:sym typeface="Times New Roman" charset="0"/>
              </a:rPr>
              <a:t>Lorem ipsum dolor sit amet, consectetur adipiscing elit. Integer mattis pulvinar convallis. Phasellus odio nisl, facilisis eget tristique id, accumsan ac urna. Fusce ac mauris lorem, eu feugiat tellus. Nulla facilisi. Mauris in velit dapibus odio semper ultricies vel eu diam. Vivamus ac est id metus mattis placerat. Maecenas feugiat tortor vitae lacus scelerisque fringilla aliquet lacus semper. Ut et orci id augue varius semper at quis tortor. Duis in dui magna. Class aptent taciti sociosqu ad litora torquent per conubia nostra, per inceptos himenaeos. Nulla facilisi. Maecenas eleifend libero vel magna elementum sed pretium dui ultrices. Aenean ante magna, dictum ut vestibulum vitae, ultricies in risus. Aliquam enim ligula, commodo sed hendrerit in, sagittis nec augue. In pellentesque massa at purus tincidunt gravida. Nunc consectetur, nunc ac elementum ullamcorper, eros tellus dictum leo, consectetur cursus diam arcu ut quam. Aenean pretium tortor vel turpis rhoncus in pretium eros varius. Aliquam erat volutpat. Integer lacinia, turpis sed feugiat sagittis, tortor elit feugiat justo, id porta arcu mi quis risus. Nulla ut rutrum lectus. Cras facilisis porta urna id rutrum.</a:t>
            </a:r>
          </a:p>
          <a:p>
            <a:pPr algn="just">
              <a:lnSpc>
                <a:spcPct val="110000"/>
              </a:lnSpc>
              <a:defRPr/>
            </a:pPr>
            <a:endParaRPr lang="de-DE" sz="1600" dirty="0">
              <a:latin typeface="Times New Roman" charset="0"/>
              <a:cs typeface="Times New Roman" charset="0"/>
              <a:sym typeface="Times New Roman" charset="0"/>
            </a:endParaRPr>
          </a:p>
          <a:p>
            <a:pPr algn="just">
              <a:lnSpc>
                <a:spcPct val="110000"/>
              </a:lnSpc>
              <a:defRPr/>
            </a:pPr>
            <a:r>
              <a:rPr lang="de-DE" sz="1600" dirty="0">
                <a:latin typeface="Helvetica"/>
                <a:cs typeface="Helvetica"/>
                <a:sym typeface="Times New Roman" charset="0"/>
              </a:rPr>
              <a:t>Nunc nec sagittis felis. Sed mattis dignissim nibh nec sollicitudin. Cras ac massa massa. Quisque vitae mollis diam. Etiam suscipit imperdiet dui, a mollis enim pretium eget. In viverra fringilla orci non pulvinar. Nam facilisis odio nec risus convallis ut iaculis odio porta. Quisque tincidunt quam nec neque iaculis tempus. </a:t>
            </a:r>
            <a:endParaRPr lang="de-DE" dirty="0">
              <a:latin typeface="Helvetica"/>
              <a:cs typeface="Helvetica"/>
            </a:endParaRPr>
          </a:p>
        </p:txBody>
      </p:sp>
      <p:sp>
        <p:nvSpPr>
          <p:cNvPr id="4109" name="AutoShape 13"/>
          <p:cNvSpPr>
            <a:spLocks/>
          </p:cNvSpPr>
          <p:nvPr/>
        </p:nvSpPr>
        <p:spPr bwMode="auto">
          <a:xfrm>
            <a:off x="14735175" y="6429375"/>
            <a:ext cx="4106863" cy="5857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just">
              <a:lnSpc>
                <a:spcPct val="110000"/>
              </a:lnSpc>
              <a:defRPr/>
            </a:pPr>
            <a:r>
              <a:rPr lang="de-DE" sz="1600" dirty="0">
                <a:latin typeface="Helvetica"/>
                <a:cs typeface="Helvetica"/>
                <a:sym typeface="Times New Roman" charset="0"/>
              </a:rPr>
              <a:t>Vestibulum diam elit, convallis et sodales et, laoreet ac tellus. Phasellus ornare, dolor non sagittis aliquam, eros urna laoreet massa, in ornare lorem tellus sed justo. Etiam nec metus nisl, id elementum metus. Phasellus interdum, lacus sed tristique pellentesque, justo sapien interdum velit, ac condimentum lectus purus id magna. Curabitur felis dolor, ullamcorper eu tempus eu, malesuada in nisi. Fusce et adipiscing nibh. Proin lacus nisi, facilisis at fermentum quis, faucibus sed turpis. Sed risus metus, vulputate nec ultricies at, consequat at eros. Etiam quis mauris et odio pharetra tempor.</a:t>
            </a:r>
            <a:endParaRPr lang="de-DE" dirty="0">
              <a:latin typeface="Helvetica"/>
              <a:cs typeface="Helvetica"/>
            </a:endParaRPr>
          </a:p>
        </p:txBody>
      </p:sp>
      <p:sp>
        <p:nvSpPr>
          <p:cNvPr id="4110" name="AutoShape 14"/>
          <p:cNvSpPr>
            <a:spLocks/>
          </p:cNvSpPr>
          <p:nvPr/>
        </p:nvSpPr>
        <p:spPr bwMode="auto">
          <a:xfrm>
            <a:off x="14735175" y="10287000"/>
            <a:ext cx="4106863" cy="2000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nSpc>
                <a:spcPct val="110000"/>
              </a:lnSpc>
              <a:defRPr/>
            </a:pPr>
            <a:r>
              <a:rPr lang="de-DE" sz="1600" b="1" dirty="0">
                <a:latin typeface="Helvetica"/>
                <a:cs typeface="Helvetica"/>
                <a:sym typeface="Times New Roman" charset="0"/>
              </a:rPr>
              <a:t>This could be a place for pictures.</a:t>
            </a:r>
            <a:endParaRPr lang="de-DE" dirty="0">
              <a:latin typeface="Helvetica"/>
              <a:cs typeface="Helvetica"/>
            </a:endParaRPr>
          </a:p>
        </p:txBody>
      </p:sp>
      <p:sp>
        <p:nvSpPr>
          <p:cNvPr id="4111" name="AutoShape 15"/>
          <p:cNvSpPr>
            <a:spLocks/>
          </p:cNvSpPr>
          <p:nvPr/>
        </p:nvSpPr>
        <p:spPr bwMode="auto">
          <a:xfrm>
            <a:off x="14733588" y="2212975"/>
            <a:ext cx="4108450" cy="2000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lgn="just">
              <a:lnSpc>
                <a:spcPct val="110000"/>
              </a:lnSpc>
              <a:defRPr/>
            </a:pPr>
            <a:r>
              <a:rPr lang="de-DE" sz="1600" dirty="0">
                <a:latin typeface="Helvetica"/>
                <a:cs typeface="Helvetica"/>
                <a:sym typeface="Times New Roman" charset="0"/>
              </a:rPr>
              <a:t>Aliquam suscipit est in urna cursus varius. Vivamus in urna ligula. Suspendisse tincidunt pellentesque bibendum. Suspendisse lobortis ornare velit, sed lobortis nunc sodales quis. Integer porttitor ipsum vitae nisi auctor blandit. Cras in nisl sed nulla laoreet sodales vel at ligula. Nulla in nunc massa, quis placerat metus. quis sodales diam.</a:t>
            </a:r>
            <a:endParaRPr lang="de-DE" dirty="0">
              <a:latin typeface="Helvetica"/>
              <a:cs typeface="Helvetica"/>
            </a:endParaRPr>
          </a:p>
        </p:txBody>
      </p:sp>
    </p:spTree>
  </p:cSld>
  <p:clrMapOvr>
    <a:masterClrMapping/>
  </p:clrMapOvr>
  <p:transition xmlns:p14="http://schemas.microsoft.com/office/powerpoint/2010/mai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ffice-Design">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Design">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outerShdw blurRad="25400" dist="12700" dir="5400000" algn="ctr" rotWithShape="0">
            <a:srgbClr val="000000">
              <a:alpha val="50000"/>
            </a:srgbClr>
          </a:outerShdw>
        </a:effectLst>
      </a:spPr>
      <a:bodyPr vert="horz" wrap="square" lIns="35718" tIns="35718" rIns="35718" bIns="35718" numCol="1" anchor="ctr" anchorCtr="0" compatLnSpc="1">
        <a:prstTxWarp prst="textNoShape">
          <a:avLst/>
        </a:prstTxWarp>
      </a:bodyPr>
      <a:lstStyle>
        <a:defPPr marL="342900" marR="0" indent="0" algn="ctr" defTabSz="1168400" rtl="0" eaLnBrk="1" fontAlgn="base" latinLnBrk="0" hangingPunct="0">
          <a:lnSpc>
            <a:spcPct val="100000"/>
          </a:lnSpc>
          <a:spcBef>
            <a:spcPct val="0"/>
          </a:spcBef>
          <a:spcAft>
            <a:spcPct val="0"/>
          </a:spcAft>
          <a:buClrTx/>
          <a:buSzTx/>
          <a:buFontTx/>
          <a:buNone/>
          <a:tabLst/>
          <a:defRPr kumimoji="0" lang="de-DE" sz="58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outerShdw blurRad="25400" dist="12700" dir="5400000" algn="ctr" rotWithShape="0">
            <a:srgbClr val="000000">
              <a:alpha val="50000"/>
            </a:srgbClr>
          </a:outerShdw>
        </a:effectLst>
      </a:spPr>
      <a:bodyPr vert="horz" wrap="square" lIns="35718" tIns="35718" rIns="35718" bIns="35718" numCol="1" anchor="ctr" anchorCtr="0" compatLnSpc="1">
        <a:prstTxWarp prst="textNoShape">
          <a:avLst/>
        </a:prstTxWarp>
      </a:bodyPr>
      <a:lstStyle>
        <a:defPPr marL="342900" marR="0" indent="0" algn="ctr" defTabSz="1168400" rtl="0" eaLnBrk="1" fontAlgn="base" latinLnBrk="0" hangingPunct="0">
          <a:lnSpc>
            <a:spcPct val="100000"/>
          </a:lnSpc>
          <a:spcBef>
            <a:spcPct val="0"/>
          </a:spcBef>
          <a:spcAft>
            <a:spcPct val="0"/>
          </a:spcAft>
          <a:buClrTx/>
          <a:buSzTx/>
          <a:buFontTx/>
          <a:buNone/>
          <a:tabLst/>
          <a:defRPr kumimoji="0" lang="de-DE" sz="58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2.xml><?xml version="1.0" encoding="utf-8"?>
<a:theme xmlns:a="http://schemas.openxmlformats.org/drawingml/2006/main" name="1_Office-Design">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Design">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outerShdw blurRad="25400" dist="12700" dir="5400000" algn="ctr" rotWithShape="0">
            <a:srgbClr val="000000">
              <a:alpha val="50000"/>
            </a:srgbClr>
          </a:outerShdw>
        </a:effectLst>
      </a:spPr>
      <a:bodyPr vert="horz" wrap="square" lIns="35718" tIns="35718" rIns="35718" bIns="35718" numCol="1" anchor="ctr" anchorCtr="0" compatLnSpc="1">
        <a:prstTxWarp prst="textNoShape">
          <a:avLst/>
        </a:prstTxWarp>
      </a:bodyPr>
      <a:lstStyle>
        <a:defPPr marL="342900" marR="0" indent="0" algn="ctr" defTabSz="1168400" rtl="0" eaLnBrk="1" fontAlgn="base" latinLnBrk="0" hangingPunct="0">
          <a:lnSpc>
            <a:spcPct val="100000"/>
          </a:lnSpc>
          <a:spcBef>
            <a:spcPct val="0"/>
          </a:spcBef>
          <a:spcAft>
            <a:spcPct val="0"/>
          </a:spcAft>
          <a:buClrTx/>
          <a:buSzTx/>
          <a:buFontTx/>
          <a:buNone/>
          <a:tabLst/>
          <a:defRPr kumimoji="0" lang="de-DE" sz="58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0"/>
          <a:headEnd type="none" w="med" len="med"/>
          <a:tailEnd type="none" w="med" len="med"/>
        </a:ln>
        <a:effectLst>
          <a:outerShdw blurRad="25400" dist="12700" dir="5400000" algn="ctr" rotWithShape="0">
            <a:srgbClr val="000000">
              <a:alpha val="50000"/>
            </a:srgbClr>
          </a:outerShdw>
        </a:effectLst>
      </a:spPr>
      <a:bodyPr vert="horz" wrap="square" lIns="35718" tIns="35718" rIns="35718" bIns="35718" numCol="1" anchor="ctr" anchorCtr="0" compatLnSpc="1">
        <a:prstTxWarp prst="textNoShape">
          <a:avLst/>
        </a:prstTxWarp>
      </a:bodyPr>
      <a:lstStyle>
        <a:defPPr marL="342900" marR="0" indent="0" algn="ctr" defTabSz="1168400" rtl="0" eaLnBrk="1" fontAlgn="base" latinLnBrk="0" hangingPunct="0">
          <a:lnSpc>
            <a:spcPct val="100000"/>
          </a:lnSpc>
          <a:spcBef>
            <a:spcPct val="0"/>
          </a:spcBef>
          <a:spcAft>
            <a:spcPct val="0"/>
          </a:spcAft>
          <a:buClrTx/>
          <a:buSzTx/>
          <a:buFontTx/>
          <a:buNone/>
          <a:tabLst/>
          <a:defRPr kumimoji="0" lang="de-DE" sz="5800" b="0" i="0" u="none" strike="noStrike" cap="none" normalizeH="0" baseline="0">
            <a:ln>
              <a:noFill/>
            </a:ln>
            <a:solidFill>
              <a:srgbClr val="000000"/>
            </a:solidFill>
            <a:effectLst/>
            <a:latin typeface="Gill Sans" charset="0"/>
            <a:ea typeface="ＭＳ Ｐゴシック" charset="0"/>
            <a:cs typeface="Gill Sans" charset="0"/>
            <a:sym typeface="Gill Sans" charset="0"/>
          </a:defRPr>
        </a:defPPr>
      </a:lst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1034</Words>
  <Application>Microsoft Macintosh PowerPoint</Application>
  <PresentationFormat>Benutzerdefiniert</PresentationFormat>
  <Paragraphs>20</Paragraphs>
  <Slides>1</Slides>
  <Notes>1</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1</vt:i4>
      </vt:variant>
    </vt:vector>
  </HeadingPairs>
  <TitlesOfParts>
    <vt:vector size="10" baseType="lpstr">
      <vt:lpstr>Gill Sans</vt:lpstr>
      <vt:lpstr>ＭＳ Ｐゴシック</vt:lpstr>
      <vt:lpstr>Arial</vt:lpstr>
      <vt:lpstr>Helvetica</vt:lpstr>
      <vt:lpstr>Lucida Grande</vt:lpstr>
      <vt:lpstr>Times New Roman</vt:lpstr>
      <vt:lpstr>Calibri</vt:lpstr>
      <vt:lpstr>Office-Design</vt:lpstr>
      <vt:lpstr>1_Office-Design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cp:lastModifiedBy>Merlin</cp:lastModifiedBy>
  <cp:revision>4</cp:revision>
  <dcterms:modified xsi:type="dcterms:W3CDTF">2015-06-15T06:32:12Z</dcterms:modified>
</cp:coreProperties>
</file>